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8" r:id="rId5"/>
    <p:sldId id="270" r:id="rId6"/>
    <p:sldId id="271" r:id="rId7"/>
    <p:sldId id="272" r:id="rId8"/>
    <p:sldId id="264" r:id="rId9"/>
    <p:sldId id="265" r:id="rId10"/>
  </p:sldIdLst>
  <p:sldSz cx="12188825" cy="6858000"/>
  <p:notesSz cx="6858000" cy="9144000"/>
  <p:defaultTextStyle>
    <a:defPPr>
      <a:defRPr lang="en-US"/>
    </a:defPPr>
    <a:lvl1pPr marL="0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61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323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485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646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808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969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130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293" algn="l" defTabSz="10883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32396" y="342901"/>
            <a:ext cx="4570810" cy="731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5736" y="342901"/>
            <a:ext cx="13513513" cy="731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3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8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736" y="2001839"/>
            <a:ext cx="9042162" cy="565943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1046" y="2001839"/>
            <a:ext cx="9042160" cy="565943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61" indent="0">
              <a:buNone/>
              <a:defRPr sz="2400" b="1"/>
            </a:lvl2pPr>
            <a:lvl3pPr marL="1088323" indent="0">
              <a:buNone/>
              <a:defRPr sz="2200" b="1"/>
            </a:lvl3pPr>
            <a:lvl4pPr marL="1632485" indent="0">
              <a:buNone/>
              <a:defRPr sz="1900" b="1"/>
            </a:lvl4pPr>
            <a:lvl5pPr marL="2176646" indent="0">
              <a:buNone/>
              <a:defRPr sz="1900" b="1"/>
            </a:lvl5pPr>
            <a:lvl6pPr marL="2720808" indent="0">
              <a:buNone/>
              <a:defRPr sz="1900" b="1"/>
            </a:lvl6pPr>
            <a:lvl7pPr marL="3264969" indent="0">
              <a:buNone/>
              <a:defRPr sz="1900" b="1"/>
            </a:lvl7pPr>
            <a:lvl8pPr marL="3809130" indent="0">
              <a:buNone/>
              <a:defRPr sz="1900" b="1"/>
            </a:lvl8pPr>
            <a:lvl9pPr marL="435329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61" indent="0">
              <a:buNone/>
              <a:defRPr sz="2400" b="1"/>
            </a:lvl2pPr>
            <a:lvl3pPr marL="1088323" indent="0">
              <a:buNone/>
              <a:defRPr sz="2200" b="1"/>
            </a:lvl3pPr>
            <a:lvl4pPr marL="1632485" indent="0">
              <a:buNone/>
              <a:defRPr sz="1900" b="1"/>
            </a:lvl4pPr>
            <a:lvl5pPr marL="2176646" indent="0">
              <a:buNone/>
              <a:defRPr sz="1900" b="1"/>
            </a:lvl5pPr>
            <a:lvl6pPr marL="2720808" indent="0">
              <a:buNone/>
              <a:defRPr sz="1900" b="1"/>
            </a:lvl6pPr>
            <a:lvl7pPr marL="3264969" indent="0">
              <a:buNone/>
              <a:defRPr sz="1900" b="1"/>
            </a:lvl7pPr>
            <a:lvl8pPr marL="3809130" indent="0">
              <a:buNone/>
              <a:defRPr sz="1900" b="1"/>
            </a:lvl8pPr>
            <a:lvl9pPr marL="435329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4010040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435101"/>
            <a:ext cx="4010040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61" indent="0">
              <a:buNone/>
              <a:defRPr sz="1400"/>
            </a:lvl2pPr>
            <a:lvl3pPr marL="1088323" indent="0">
              <a:buNone/>
              <a:defRPr sz="1200"/>
            </a:lvl3pPr>
            <a:lvl4pPr marL="1632485" indent="0">
              <a:buNone/>
              <a:defRPr sz="1000"/>
            </a:lvl4pPr>
            <a:lvl5pPr marL="2176646" indent="0">
              <a:buNone/>
              <a:defRPr sz="1000"/>
            </a:lvl5pPr>
            <a:lvl6pPr marL="2720808" indent="0">
              <a:buNone/>
              <a:defRPr sz="1000"/>
            </a:lvl6pPr>
            <a:lvl7pPr marL="3264969" indent="0">
              <a:buNone/>
              <a:defRPr sz="1000"/>
            </a:lvl7pPr>
            <a:lvl8pPr marL="3809130" indent="0">
              <a:buNone/>
              <a:defRPr sz="1000"/>
            </a:lvl8pPr>
            <a:lvl9pPr marL="43532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61" indent="0">
              <a:buNone/>
              <a:defRPr sz="3400"/>
            </a:lvl2pPr>
            <a:lvl3pPr marL="1088323" indent="0">
              <a:buNone/>
              <a:defRPr sz="2900"/>
            </a:lvl3pPr>
            <a:lvl4pPr marL="1632485" indent="0">
              <a:buNone/>
              <a:defRPr sz="2400"/>
            </a:lvl4pPr>
            <a:lvl5pPr marL="2176646" indent="0">
              <a:buNone/>
              <a:defRPr sz="2400"/>
            </a:lvl5pPr>
            <a:lvl6pPr marL="2720808" indent="0">
              <a:buNone/>
              <a:defRPr sz="2400"/>
            </a:lvl6pPr>
            <a:lvl7pPr marL="3264969" indent="0">
              <a:buNone/>
              <a:defRPr sz="2400"/>
            </a:lvl7pPr>
            <a:lvl8pPr marL="3809130" indent="0">
              <a:buNone/>
              <a:defRPr sz="2400"/>
            </a:lvl8pPr>
            <a:lvl9pPr marL="4353293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61" indent="0">
              <a:buNone/>
              <a:defRPr sz="1400"/>
            </a:lvl2pPr>
            <a:lvl3pPr marL="1088323" indent="0">
              <a:buNone/>
              <a:defRPr sz="1200"/>
            </a:lvl3pPr>
            <a:lvl4pPr marL="1632485" indent="0">
              <a:buNone/>
              <a:defRPr sz="1000"/>
            </a:lvl4pPr>
            <a:lvl5pPr marL="2176646" indent="0">
              <a:buNone/>
              <a:defRPr sz="1000"/>
            </a:lvl5pPr>
            <a:lvl6pPr marL="2720808" indent="0">
              <a:buNone/>
              <a:defRPr sz="1000"/>
            </a:lvl6pPr>
            <a:lvl7pPr marL="3264969" indent="0">
              <a:buNone/>
              <a:defRPr sz="1000"/>
            </a:lvl7pPr>
            <a:lvl8pPr marL="3809130" indent="0">
              <a:buNone/>
              <a:defRPr sz="1000"/>
            </a:lvl8pPr>
            <a:lvl9pPr marL="43532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32" tIns="54416" rIns="108832" bIns="544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2" y="6356351"/>
            <a:ext cx="2844059" cy="36512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1DF7-CF83-4D47-83D5-714F41B1222B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4" cy="36512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EB90-427C-48A7-9BC6-5BF2F4053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32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21" indent="-408121" algn="l" defTabSz="108832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62" indent="-340101" algn="l" defTabSz="108832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04" indent="-272081" algn="l" defTabSz="108832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66" indent="-272081" algn="l" defTabSz="10883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727" indent="-272081" algn="l" defTabSz="108832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88" indent="-272081" algn="l" defTabSz="1088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50" indent="-272081" algn="l" defTabSz="1088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212" indent="-272081" algn="l" defTabSz="1088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73" indent="-272081" algn="l" defTabSz="10883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61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23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85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46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808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69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30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93" algn="l" defTabSz="10883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2zbasket.com:2083/cpsess3998262904/3rdparty/phpMyAdmin/index.php?route=/sql&amp;db=a2zbasket_tranquil&amp;table=tranquil_add_company&amp;pos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2zbasket.com:2083/cpsess3998262904/3rdparty/phpMyAdmin/index.php?route=/sql&amp;db=a2zbasket_tranquil&amp;table=tranquil_product_dt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2zbasket.com:2083/cpsess3998262904/3rdparty/phpMyAdmin/index.php?route=/sql&amp;db=a2zbasket_tranquil&amp;table=tranquil_company_reviews&amp;pos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2zbasket.com:2083/cpsess3998262904/3rdparty/phpMyAdmin/index.php?route=/sql&amp;db=a2zbasket_tranquil&amp;table=tranquil_add_company&amp;pos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2zbasket.com:2083/cpsess3998262904/3rdparty/phpMyAdmin/index.php?route=/sql&amp;db=a2zbasket_tranquil&amp;table=tranquil_add_company&amp;pos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a2zbasket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7542212" y="3581400"/>
            <a:ext cx="2514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Category Icons + Title &gt;&gt; On Click Should go to that particular category page</a:t>
            </a:r>
            <a:endParaRPr lang="en-US" sz="1400" dirty="0"/>
          </a:p>
        </p:txBody>
      </p:sp>
      <p:sp>
        <p:nvSpPr>
          <p:cNvPr id="6" name="Cloud Callout 5"/>
          <p:cNvSpPr/>
          <p:nvPr/>
        </p:nvSpPr>
        <p:spPr>
          <a:xfrm>
            <a:off x="1674812" y="1905000"/>
            <a:ext cx="2514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Category keywords, product keywords, company keywords</a:t>
            </a:r>
            <a:endParaRPr lang="en-US" sz="1400" dirty="0"/>
          </a:p>
        </p:txBody>
      </p:sp>
      <p:sp>
        <p:nvSpPr>
          <p:cNvPr id="7" name="Cloud Callout 6"/>
          <p:cNvSpPr/>
          <p:nvPr/>
        </p:nvSpPr>
        <p:spPr>
          <a:xfrm>
            <a:off x="4494212" y="1828800"/>
            <a:ext cx="2514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Location Name</a:t>
            </a:r>
            <a:endParaRPr lang="en-US" sz="1400" dirty="0"/>
          </a:p>
        </p:txBody>
      </p:sp>
      <p:sp>
        <p:nvSpPr>
          <p:cNvPr id="8" name="Cloud Callout 7"/>
          <p:cNvSpPr/>
          <p:nvPr/>
        </p:nvSpPr>
        <p:spPr>
          <a:xfrm>
            <a:off x="7237412" y="1752600"/>
            <a:ext cx="2514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all categories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55612" y="2895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7484" y="3225347"/>
            <a:ext cx="2355314" cy="4123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73115" tIns="36558" rIns="73115" bIns="36558">
            <a:spAutoFit/>
          </a:bodyPr>
          <a:lstStyle/>
          <a:p>
            <a:r>
              <a:rPr lang="en-US" dirty="0" err="1" smtClean="0"/>
              <a:t>tranquil_categories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6612" y="1752600"/>
            <a:ext cx="259080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Any Category &gt;&gt; </a:t>
            </a:r>
            <a:r>
              <a:rPr lang="en-US" b="1" u="sng" dirty="0" err="1" smtClean="0">
                <a:hlinkClick r:id="rId3"/>
              </a:rPr>
              <a:t>tranquil_add_company</a:t>
            </a:r>
            <a:r>
              <a:rPr lang="en-US" b="1" u="sng" dirty="0" smtClean="0"/>
              <a:t> &gt;&gt; based on &gt;&gt; </a:t>
            </a:r>
            <a:r>
              <a:rPr lang="en-US" b="1" dirty="0" err="1" smtClean="0"/>
              <a:t>category_id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351212" y="15240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57700" y="3213557"/>
            <a:ext cx="46283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Info from&gt;&gt; </a:t>
            </a:r>
            <a:r>
              <a:rPr lang="en-US" dirty="0" err="1" smtClean="0"/>
              <a:t>tranquil_add_company</a:t>
            </a:r>
            <a:r>
              <a:rPr lang="en-US" dirty="0" smtClean="0"/>
              <a:t>  &amp; </a:t>
            </a:r>
          </a:p>
          <a:p>
            <a:r>
              <a:rPr lang="en-US" dirty="0" err="1" smtClean="0">
                <a:hlinkClick r:id="rId3"/>
              </a:rPr>
              <a:t>tranquil_product_dtls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6612" y="1752600"/>
            <a:ext cx="2590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Any Company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198812" y="22098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6612" y="2590800"/>
            <a:ext cx="3276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/>
              </a:rPr>
              <a:t>tranquil_company_reviews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836612" y="2590800"/>
            <a:ext cx="1219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5842" y="3213557"/>
            <a:ext cx="4603376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hlinkClick r:id="rId3"/>
              </a:rPr>
              <a:t>tranquil_add_company</a:t>
            </a:r>
            <a:r>
              <a:rPr lang="en-US" b="1" dirty="0" smtClean="0"/>
              <a:t> last 10 entries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836612" y="1828800"/>
            <a:ext cx="1219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5842" y="3213557"/>
            <a:ext cx="2897140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hlinkClick r:id="rId3"/>
              </a:rPr>
              <a:t>tranquil_add_company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56</Words>
  <Application>Microsoft Office PowerPoint</Application>
  <PresentationFormat>Custom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a2zbasket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If any lead is in any activity bucket with project name Kokapet terminal but in the dashboard in Site visit completed Leads We can check with 9059794178 Lead</dc:title>
  <dc:creator>pc</dc:creator>
  <cp:lastModifiedBy>pc</cp:lastModifiedBy>
  <cp:revision>42</cp:revision>
  <dcterms:created xsi:type="dcterms:W3CDTF">2023-02-28T04:08:15Z</dcterms:created>
  <dcterms:modified xsi:type="dcterms:W3CDTF">2023-08-04T03:57:23Z</dcterms:modified>
</cp:coreProperties>
</file>